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79"/>
  </p:normalViewPr>
  <p:slideViewPr>
    <p:cSldViewPr snapToGrid="0" snapToObjects="1">
      <p:cViewPr varScale="1">
        <p:scale>
          <a:sx n="137" d="100"/>
          <a:sy n="137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BFB8-1455-8F48-AAD5-902A900DF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CE1B0-11A4-374E-B59F-D8FC6668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1C42-0AC2-F643-A393-0D95D939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EC59-DE99-A843-AC9A-3C1D7074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BB27-FA86-784E-82FA-8B9C084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0DF5-B4F2-F146-A03F-055F4AA8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3F1FF-3695-134E-B0DE-FE8CDF8B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703A-F7B9-E94B-9A90-1D5BCD5D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30FE4-470F-A441-90F3-E1BD18D3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1AD7-F618-4949-824C-ADCCC519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7AAFC-D3AF-C64C-A531-2194398F5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5A569-31D3-0E44-90AA-7D5B48FE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A504-8587-C949-8A2F-12C60D42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9F5E-E603-AA40-BCB1-7BBF7DE8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F34E6-DE7E-C54B-89D4-FD4A3F3A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AC77-5E19-F646-9361-736987F1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A51D-3101-4B4A-AA22-58690928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2F0D-DAD9-FD40-84C2-6DC7B81E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8EB9-0D6E-C040-B19C-ED15B205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9B56-74A0-384C-8D45-B0F3DE6C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5991-0F48-0048-A230-FBFCDC1F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5A904-F04D-5D4C-A7B2-443648174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1670-25B1-EC40-8628-83CADE27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48AB-DDB7-5045-85FB-08B54215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9BAE-161B-854D-8F02-FCFAA590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AD87-98F2-954B-92D3-90D89AF1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C0B1-7D52-534A-8B17-9D78F2DF2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63C1-AFF9-3E4B-A90F-02FDFD442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0DD50-50EF-BC41-B519-66FFFD9B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FC6C-84F5-A642-8BC4-9E6E9C12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9E8C3-FE22-5F46-A9E4-E43FF6AE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DF64-1C84-174E-AA49-507F56E8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5A41-D7B0-8F41-ABB5-EF17FC49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76F04-116B-9043-8C67-EDA2A0FBD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AFB56-29CF-7441-B311-BC86EFE68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5CDA-4F07-3942-ABAD-5545EFCDD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DCEC-25E8-C548-96A6-321DC62F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00D27-AF84-C242-888C-D2903672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799A-1D33-5240-B64C-CA2553E2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0D5D-DC3E-1740-A568-A88EEC2A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85032-B245-384E-BF72-2F1079FD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7E95-ED53-5847-8381-6C2F03C5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C3AA-00FD-5141-A32C-0B4D42BD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FF749-2465-C144-B73D-BBFEA11E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03E2F-16CF-7949-AD7C-69CD6284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CFCBE-899A-3A40-B9FF-896162A4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0FA3-EA43-5A44-A2BF-E31CD885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950D-9292-E746-BC35-26B285DF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75BD9-EA10-3F4B-855C-952EEC463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07735-7F4A-9A43-9D4A-67BB37BD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5D242-29A3-C640-8946-2653AB4B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77999-ACF9-5C4E-87E0-4461259E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7B95-3990-674E-AAFD-E13888EF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FE378-7417-A049-9DF6-35DE37081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3F6AB-56AD-1B42-8C1D-D2688E05B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F5A6D-4E81-4A42-8940-E242B424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112C-247C-8046-AAD3-974D6F94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8241-1976-BA44-8A36-004CB92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26960-CFA1-E746-BE77-74C5C7B0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F8DD4-C787-5749-8932-8787F747B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F0CCE-2AF1-284C-BD31-DF858B6D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470B-8122-8B43-9007-B28C0D9CE8DB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2FD2-18EE-DA41-8647-71D1D297E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BB62-8A68-B84E-A0FF-A137D6C8B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8BD9-0C48-2B44-9ED9-40C08F7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b.com/giants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0F91-2A1C-4041-BBA2-07E2AAA2F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19DD2-FB84-AC49-99ED-08EBB43E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6900"/>
            <a:ext cx="10058400" cy="566420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2D9F877C-339F-214B-BB0E-4BD7B1217597}"/>
              </a:ext>
            </a:extLst>
          </p:cNvPr>
          <p:cNvSpPr txBox="1"/>
          <p:nvPr/>
        </p:nvSpPr>
        <p:spPr>
          <a:xfrm>
            <a:off x="2612571" y="2458553"/>
            <a:ext cx="1576874" cy="157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2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 Cillo</dc:creator>
  <cp:lastModifiedBy>Joseph P Cillo</cp:lastModifiedBy>
  <cp:revision>5</cp:revision>
  <dcterms:created xsi:type="dcterms:W3CDTF">2022-07-23T00:22:16Z</dcterms:created>
  <dcterms:modified xsi:type="dcterms:W3CDTF">2022-07-23T20:46:59Z</dcterms:modified>
</cp:coreProperties>
</file>